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99" r:id="rId2"/>
    <p:sldId id="301" r:id="rId3"/>
    <p:sldId id="302" r:id="rId4"/>
    <p:sldId id="303" r:id="rId5"/>
    <p:sldId id="304" r:id="rId6"/>
    <p:sldId id="305" r:id="rId7"/>
    <p:sldId id="283" r:id="rId8"/>
    <p:sldId id="285" r:id="rId9"/>
    <p:sldId id="286" r:id="rId10"/>
    <p:sldId id="287" r:id="rId11"/>
    <p:sldId id="288" r:id="rId12"/>
    <p:sldId id="289" r:id="rId13"/>
    <p:sldId id="291" r:id="rId14"/>
    <p:sldId id="296" r:id="rId15"/>
    <p:sldId id="297" r:id="rId16"/>
    <p:sldId id="300" r:id="rId17"/>
    <p:sldId id="298" r:id="rId18"/>
    <p:sldId id="307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9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6CD5-305C-7A42-AD1E-DBDD1CF2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8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9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358" y="1263895"/>
            <a:ext cx="849154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Essential Oils for Infants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Babies &amp; Children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70323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38"/>
            <a:ext cx="8885238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52400" y="0"/>
            <a:ext cx="62484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5400"/>
              <a:t>3</a:t>
            </a:r>
            <a:r>
              <a:rPr lang="en-US" sz="5400" baseline="30000"/>
              <a:t>rd</a:t>
            </a:r>
            <a:r>
              <a:rPr lang="en-US" sz="5400"/>
              <a:t> Degree Burn from Boiling water</a:t>
            </a:r>
          </a:p>
        </p:txBody>
      </p:sp>
    </p:spTree>
    <p:extLst>
      <p:ext uri="{BB962C8B-B14F-4D97-AF65-F5344CB8AC3E}">
        <p14:creationId xmlns:p14="http://schemas.microsoft.com/office/powerpoint/2010/main" val="215357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09038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28600" y="171450"/>
            <a:ext cx="5105400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5400"/>
              <a:t>5 Days after applying Lavender and Melaleuca daily</a:t>
            </a:r>
          </a:p>
        </p:txBody>
      </p:sp>
    </p:spTree>
    <p:extLst>
      <p:ext uri="{BB962C8B-B14F-4D97-AF65-F5344CB8AC3E}">
        <p14:creationId xmlns:p14="http://schemas.microsoft.com/office/powerpoint/2010/main" val="406944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child-coug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26" y="2877928"/>
            <a:ext cx="4165600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Breathe_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16" y="433971"/>
            <a:ext cx="5791200" cy="44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0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1" name="Picture 7" descr="shutterstock_125598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202" y="110694"/>
            <a:ext cx="6610350" cy="4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 descr="Digestzen_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25" y="2314938"/>
            <a:ext cx="5798575" cy="43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2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mood-blen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50" y="1555761"/>
            <a:ext cx="6210300" cy="274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1896" y="349600"/>
            <a:ext cx="714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Oils that affect mood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90899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 descr="b2be49dc68224e454bc95840d4866b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82" y="567816"/>
            <a:ext cx="4919998" cy="615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6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502" y="349601"/>
            <a:ext cx="8528943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Additional oils for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Focus and attention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3" name="Picture 2" descr="Peppermint-O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8" y="2422388"/>
            <a:ext cx="1170777" cy="3122071"/>
          </a:xfrm>
          <a:prstGeom prst="rect">
            <a:avLst/>
          </a:prstGeom>
        </p:spPr>
      </p:pic>
      <p:pic>
        <p:nvPicPr>
          <p:cNvPr id="4" name="Picture 3" descr="Unknown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8" t="5841" r="27978" b="26925"/>
          <a:stretch/>
        </p:blipFill>
        <p:spPr>
          <a:xfrm>
            <a:off x="4642315" y="2441644"/>
            <a:ext cx="1041949" cy="2682346"/>
          </a:xfrm>
          <a:prstGeom prst="rect">
            <a:avLst/>
          </a:prstGeom>
        </p:spPr>
      </p:pic>
      <p:pic>
        <p:nvPicPr>
          <p:cNvPr id="5" name="Picture 4" descr="vetiver_15ml_high_res_image_us_english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t="2893" r="20189" b="21547"/>
          <a:stretch/>
        </p:blipFill>
        <p:spPr>
          <a:xfrm>
            <a:off x="2586008" y="2422388"/>
            <a:ext cx="1284388" cy="3004974"/>
          </a:xfrm>
          <a:prstGeom prst="rect">
            <a:avLst/>
          </a:prstGeom>
        </p:spPr>
      </p:pic>
      <p:pic>
        <p:nvPicPr>
          <p:cNvPr id="6" name="Picture 5" descr="passion_5ml_high_res_image_us_english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t="7582" r="26243" b="27725"/>
          <a:stretch/>
        </p:blipFill>
        <p:spPr>
          <a:xfrm>
            <a:off x="6009523" y="2441644"/>
            <a:ext cx="1130137" cy="26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83ede1097231276454e7b79d73655c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74" y="298432"/>
            <a:ext cx="4743029" cy="47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8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492" y="3693645"/>
            <a:ext cx="8054000" cy="851647"/>
          </a:xfrm>
        </p:spPr>
        <p:txBody>
          <a:bodyPr>
            <a:noAutofit/>
          </a:bodyPr>
          <a:lstStyle/>
          <a:p>
            <a:r>
              <a:rPr lang="en-US" sz="3200" dirty="0" smtClean="0"/>
              <a:t>Lavender * </a:t>
            </a:r>
            <a:r>
              <a:rPr lang="en-US" sz="3200" dirty="0" err="1" smtClean="0"/>
              <a:t>Vetiver</a:t>
            </a:r>
            <a:r>
              <a:rPr lang="en-US" sz="3200" dirty="0" smtClean="0"/>
              <a:t> * </a:t>
            </a:r>
            <a:r>
              <a:rPr lang="en-US" sz="3200" dirty="0" err="1" smtClean="0"/>
              <a:t>Cederwood</a:t>
            </a:r>
            <a:r>
              <a:rPr lang="en-US" sz="3200" dirty="0" smtClean="0"/>
              <a:t> * Serenity * Peace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8838" r="18838"/>
          <a:stretch>
            <a:fillRect/>
          </a:stretch>
        </p:blipFill>
        <p:spPr>
          <a:xfrm>
            <a:off x="121056" y="227357"/>
            <a:ext cx="3466288" cy="3466288"/>
          </a:xfrm>
        </p:spPr>
      </p:pic>
      <p:sp>
        <p:nvSpPr>
          <p:cNvPr id="6" name="Rectangle 5"/>
          <p:cNvSpPr/>
          <p:nvPr/>
        </p:nvSpPr>
        <p:spPr>
          <a:xfrm>
            <a:off x="1271619" y="620054"/>
            <a:ext cx="77426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Sleepy Time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7715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651" r="1585"/>
          <a:stretch/>
        </p:blipFill>
        <p:spPr>
          <a:xfrm>
            <a:off x="1874104" y="634008"/>
            <a:ext cx="5498404" cy="361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605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age ki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6" y="442654"/>
            <a:ext cx="7300914" cy="433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z-Chewable-IQ-MEGA-Pa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11711" r="12114" b="10232"/>
          <a:stretch/>
        </p:blipFill>
        <p:spPr>
          <a:xfrm>
            <a:off x="2586573" y="495666"/>
            <a:ext cx="4057977" cy="4460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30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5" y="1667434"/>
            <a:ext cx="8146930" cy="1171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5716" y="362069"/>
            <a:ext cx="5625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A to Z Chewable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4594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q me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" y="1981264"/>
            <a:ext cx="72517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358" y="550348"/>
            <a:ext cx="84150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IQ MEGA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04936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q benef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13" y="185873"/>
            <a:ext cx="4817253" cy="48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1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10" y="573112"/>
            <a:ext cx="6669094" cy="51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82358" y="3876293"/>
            <a:ext cx="8235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sz="3600" b="1" dirty="0" err="1" smtClean="0">
                <a:cs typeface="Arial" charset="0"/>
              </a:rPr>
              <a:t>Melaleuca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smtClean="0">
                <a:cs typeface="Arial" charset="0"/>
              </a:rPr>
              <a:t>* </a:t>
            </a:r>
            <a:r>
              <a:rPr lang="en-US" sz="3600" b="1" dirty="0" smtClean="0">
                <a:cs typeface="Arial" charset="0"/>
              </a:rPr>
              <a:t>Lavender * Basil</a:t>
            </a:r>
            <a:endParaRPr lang="en-US" sz="5400" b="1" dirty="0">
              <a:cs typeface="Arial" charset="0"/>
            </a:endParaRPr>
          </a:p>
        </p:txBody>
      </p:sp>
      <p:pic>
        <p:nvPicPr>
          <p:cNvPr id="107530" name="Picture 10" descr="Melaleuca-Essential-O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r="23218" b="9000"/>
          <a:stretch/>
        </p:blipFill>
        <p:spPr bwMode="auto">
          <a:xfrm>
            <a:off x="1316518" y="1716486"/>
            <a:ext cx="882843" cy="20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2" name="Picture 12" descr="lavender_15ml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2" r="23094" b="10471"/>
          <a:stretch/>
        </p:blipFill>
        <p:spPr bwMode="auto">
          <a:xfrm>
            <a:off x="3794672" y="1716486"/>
            <a:ext cx="867354" cy="20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4" name="Picture 14" descr="Basil-Essential-Oil-15m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r="22430"/>
          <a:stretch/>
        </p:blipFill>
        <p:spPr bwMode="auto">
          <a:xfrm>
            <a:off x="6210873" y="1716486"/>
            <a:ext cx="929308" cy="20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1812" y="393047"/>
            <a:ext cx="81259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Ear Aches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9404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Lavender_Us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09" y="606556"/>
            <a:ext cx="6459418" cy="49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9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18612</TotalTime>
  <Words>55</Words>
  <Application>Microsoft Macintosh PowerPoint</Application>
  <PresentationFormat>On-screen Show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Smith</dc:creator>
  <cp:lastModifiedBy>Tracey Smith</cp:lastModifiedBy>
  <cp:revision>45</cp:revision>
  <dcterms:created xsi:type="dcterms:W3CDTF">2013-11-28T13:04:51Z</dcterms:created>
  <dcterms:modified xsi:type="dcterms:W3CDTF">2016-09-01T19:26:33Z</dcterms:modified>
</cp:coreProperties>
</file>